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8DD4-3B81-454B-9BD2-ED1916B6006D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CE81-62FF-40AD-8AB7-5A8AF6C70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9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8DD4-3B81-454B-9BD2-ED1916B6006D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CE81-62FF-40AD-8AB7-5A8AF6C70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5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824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724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835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876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19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428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6621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078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893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564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704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7523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78131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9447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701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5140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4847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394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868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782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595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6820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smtClean="0"/>
              <a:t>Inspektor Ochrony </a:t>
            </a:r>
            <a:r>
              <a:rPr lang="pl-PL" sz="2400" smtClean="0">
                <a:effectLst/>
              </a:rPr>
              <a:t>danych</a:t>
            </a:r>
            <a:endParaRPr lang="pl-PL" sz="2400" dirty="0">
              <a:effectLst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2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smtClean="0"/>
              <a:t>Inspektor Ochrony danych</a:t>
            </a:r>
            <a:endParaRPr lang="pl-PL" sz="24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403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Pokaz na ekranie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Inspektor Ochrony danych</vt:lpstr>
      <vt:lpstr>Inspektor Ochrony danych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abc</dc:creator>
  <cp:lastModifiedBy>abc</cp:lastModifiedBy>
  <cp:revision>1</cp:revision>
  <dcterms:created xsi:type="dcterms:W3CDTF">2020-11-22T22:00:31Z</dcterms:created>
  <dcterms:modified xsi:type="dcterms:W3CDTF">2020-11-22T22:00:31Z</dcterms:modified>
</cp:coreProperties>
</file>