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9926638" cy="6797675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1AA6B-944F-40AF-832B-617AD2208025}" type="datetimeFigureOut">
              <a:rPr lang="pl-PL" smtClean="0"/>
              <a:t>2020-11-22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F7ED5-696B-4EEB-B176-139E072CFFF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8068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1AA6B-944F-40AF-832B-617AD2208025}" type="datetimeFigureOut">
              <a:rPr lang="pl-PL" smtClean="0"/>
              <a:t>2020-11-22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F7ED5-696B-4EEB-B176-139E072CFFF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4528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005121"/>
      </p:ext>
    </p:extLst>
  </p:cSld>
  <p:clrMapOvr>
    <a:masterClrMapping/>
  </p:clrMapOvr>
  <p:transition spd="slow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285274"/>
      </p:ext>
    </p:extLst>
  </p:cSld>
  <p:clrMapOvr>
    <a:masterClrMapping/>
  </p:clrMapOvr>
  <p:transition spd="slow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216109"/>
      </p:ext>
    </p:extLst>
  </p:cSld>
  <p:clrMapOvr>
    <a:masterClrMapping/>
  </p:clrMapOvr>
  <p:transition spd="slow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23143"/>
      </p:ext>
    </p:extLst>
  </p:cSld>
  <p:clrMapOvr>
    <a:masterClrMapping/>
  </p:clrMapOvr>
  <p:transition spd="slow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619995"/>
      </p:ext>
    </p:extLst>
  </p:cSld>
  <p:clrMapOvr>
    <a:masterClrMapping/>
  </p:clrMapOvr>
  <p:transition spd="slow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585359"/>
      </p:ext>
    </p:extLst>
  </p:cSld>
  <p:clrMapOvr>
    <a:masterClrMapping/>
  </p:clrMapOvr>
  <p:transition spd="slow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822802"/>
      </p:ext>
    </p:extLst>
  </p:cSld>
  <p:clrMapOvr>
    <a:masterClrMapping/>
  </p:clrMapOvr>
  <p:transition spd="slow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550826"/>
      </p:ext>
    </p:extLst>
  </p:cSld>
  <p:clrMapOvr>
    <a:masterClrMapping/>
  </p:clrMapOvr>
  <p:transition spd="slow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180782"/>
      </p:ext>
    </p:extLst>
  </p:cSld>
  <p:clrMapOvr>
    <a:masterClrMapping/>
  </p:clrMapOvr>
  <p:transition spd="slow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919466"/>
      </p:ext>
    </p:extLst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264743"/>
      </p:ext>
    </p:extLst>
  </p:cSld>
  <p:clrMapOvr>
    <a:masterClrMapping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851899"/>
      </p:ext>
    </p:extLst>
  </p:cSld>
  <p:clrMapOvr>
    <a:masterClrMapping/>
  </p:clrMapOvr>
  <p:transition spd="slow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440878"/>
      </p:ext>
    </p:extLst>
  </p:cSld>
  <p:clrMapOvr>
    <a:masterClrMapping/>
  </p:clrMapOvr>
  <p:transition spd="slow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943602"/>
      </p:ext>
    </p:extLst>
  </p:cSld>
  <p:clrMapOvr>
    <a:masterClrMapping/>
  </p:clrMapOvr>
  <p:transition spd="slow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183087"/>
      </p:ext>
    </p:extLst>
  </p:cSld>
  <p:clrMapOvr>
    <a:masterClrMapping/>
  </p:clrMapOvr>
  <p:transition spd="slow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378185"/>
      </p:ext>
    </p:extLst>
  </p:cSld>
  <p:clrMapOvr>
    <a:masterClrMapping/>
  </p:clrMapOvr>
  <p:transition spd="slow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988573"/>
      </p:ext>
    </p:extLst>
  </p:cSld>
  <p:clrMapOvr>
    <a:masterClrMapping/>
  </p:clrMapOvr>
  <p:transition spd="slow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520346"/>
      </p:ext>
    </p:extLst>
  </p:cSld>
  <p:clrMapOvr>
    <a:masterClrMapping/>
  </p:clrMapOvr>
  <p:transition spd="slow">
    <p:pull/>
  </p:transition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Pokaz na ekranie 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abc</dc:creator>
  <cp:lastModifiedBy>abc</cp:lastModifiedBy>
  <cp:revision>1</cp:revision>
  <dcterms:created xsi:type="dcterms:W3CDTF">2020-11-22T20:36:54Z</dcterms:created>
  <dcterms:modified xsi:type="dcterms:W3CDTF">2020-11-22T20:36:54Z</dcterms:modified>
</cp:coreProperties>
</file>